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134805521" r:id="rId2"/>
    <p:sldId id="2134805522" r:id="rId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728" autoAdjust="0"/>
    <p:restoredTop sz="86410"/>
  </p:normalViewPr>
  <p:slideViewPr>
    <p:cSldViewPr snapToGrid="0">
      <p:cViewPr varScale="1">
        <p:scale>
          <a:sx n="102" d="100"/>
          <a:sy n="102" d="100"/>
        </p:scale>
        <p:origin x="360" y="96"/>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sati, Alessio (Nokia - GB)" userId="6f050b0a-bf61-49f1-93be-076af52cf2e7" providerId="ADAL" clId="{CF54B797-7E66-42F4-8A85-03FE41808513}"/>
    <pc:docChg chg="undo custSel modSld">
      <pc:chgData name="Casati, Alessio (Nokia - GB)" userId="6f050b0a-bf61-49f1-93be-076af52cf2e7" providerId="ADAL" clId="{CF54B797-7E66-42F4-8A85-03FE41808513}" dt="2022-08-10T10:11:41.650" v="57"/>
      <pc:docMkLst>
        <pc:docMk/>
      </pc:docMkLst>
      <pc:sldChg chg="addSp delSp modSp mod">
        <pc:chgData name="Casati, Alessio (Nokia - GB)" userId="6f050b0a-bf61-49f1-93be-076af52cf2e7" providerId="ADAL" clId="{CF54B797-7E66-42F4-8A85-03FE41808513}" dt="2022-08-10T10:11:17.408" v="56" actId="20577"/>
        <pc:sldMkLst>
          <pc:docMk/>
          <pc:sldMk cId="3664149258" sldId="2134805521"/>
        </pc:sldMkLst>
        <pc:spChg chg="mod">
          <ac:chgData name="Casati, Alessio (Nokia - GB)" userId="6f050b0a-bf61-49f1-93be-076af52cf2e7" providerId="ADAL" clId="{CF54B797-7E66-42F4-8A85-03FE41808513}" dt="2022-08-10T10:09:14.942" v="42" actId="27636"/>
          <ac:spMkLst>
            <pc:docMk/>
            <pc:sldMk cId="3664149258" sldId="2134805521"/>
            <ac:spMk id="3" creationId="{83096551-60F4-45F4-B608-219E477D33A1}"/>
          </ac:spMkLst>
        </pc:spChg>
        <pc:spChg chg="add del">
          <ac:chgData name="Casati, Alessio (Nokia - GB)" userId="6f050b0a-bf61-49f1-93be-076af52cf2e7" providerId="ADAL" clId="{CF54B797-7E66-42F4-8A85-03FE41808513}" dt="2022-08-10T10:08:35.004" v="28" actId="22"/>
          <ac:spMkLst>
            <pc:docMk/>
            <pc:sldMk cId="3664149258" sldId="2134805521"/>
            <ac:spMk id="5" creationId="{C4EF94FF-F3C8-4AB4-8ACC-53F364DA056D}"/>
          </ac:spMkLst>
        </pc:spChg>
        <pc:spChg chg="mod">
          <ac:chgData name="Casati, Alessio (Nokia - GB)" userId="6f050b0a-bf61-49f1-93be-076af52cf2e7" providerId="ADAL" clId="{CF54B797-7E66-42F4-8A85-03FE41808513}" dt="2022-08-10T10:11:17.408" v="56" actId="20577"/>
          <ac:spMkLst>
            <pc:docMk/>
            <pc:sldMk cId="3664149258" sldId="2134805521"/>
            <ac:spMk id="6" creationId="{A57B0F0F-1DF3-42FE-946B-C0C6E92967A0}"/>
          </ac:spMkLst>
        </pc:spChg>
        <pc:spChg chg="add del">
          <ac:chgData name="Casati, Alessio (Nokia - GB)" userId="6f050b0a-bf61-49f1-93be-076af52cf2e7" providerId="ADAL" clId="{CF54B797-7E66-42F4-8A85-03FE41808513}" dt="2022-08-10T10:08:41.866" v="31" actId="22"/>
          <ac:spMkLst>
            <pc:docMk/>
            <pc:sldMk cId="3664149258" sldId="2134805521"/>
            <ac:spMk id="7" creationId="{6AA82330-0E86-4E5F-95B7-E0FAA6D4C246}"/>
          </ac:spMkLst>
        </pc:spChg>
      </pc:sldChg>
      <pc:sldChg chg="modSp mod">
        <pc:chgData name="Casati, Alessio (Nokia - GB)" userId="6f050b0a-bf61-49f1-93be-076af52cf2e7" providerId="ADAL" clId="{CF54B797-7E66-42F4-8A85-03FE41808513}" dt="2022-08-10T10:11:41.650" v="57"/>
        <pc:sldMkLst>
          <pc:docMk/>
          <pc:sldMk cId="1088591426" sldId="2134805522"/>
        </pc:sldMkLst>
        <pc:spChg chg="mod">
          <ac:chgData name="Casati, Alessio (Nokia - GB)" userId="6f050b0a-bf61-49f1-93be-076af52cf2e7" providerId="ADAL" clId="{CF54B797-7E66-42F4-8A85-03FE41808513}" dt="2022-08-10T10:11:41.650" v="57"/>
          <ac:spMkLst>
            <pc:docMk/>
            <pc:sldMk cId="1088591426" sldId="2134805522"/>
            <ac:spMk id="3" creationId="{27EE5BBC-F8DC-4459-A771-A5B96B8FD545}"/>
          </ac:spMkLst>
        </pc:spChg>
        <pc:spChg chg="mod">
          <ac:chgData name="Casati, Alessio (Nokia - GB)" userId="6f050b0a-bf61-49f1-93be-076af52cf2e7" providerId="ADAL" clId="{CF54B797-7E66-42F4-8A85-03FE41808513}" dt="2022-08-10T10:00:44.619" v="14" actId="313"/>
          <ac:spMkLst>
            <pc:docMk/>
            <pc:sldMk cId="1088591426" sldId="2134805522"/>
            <ac:spMk id="9" creationId="{DDE066A8-FE59-4BF8-ACD9-CA871A65C59D}"/>
          </ac:spMkLst>
        </pc:spChg>
        <pc:spChg chg="mod">
          <ac:chgData name="Casati, Alessio (Nokia - GB)" userId="6f050b0a-bf61-49f1-93be-076af52cf2e7" providerId="ADAL" clId="{CF54B797-7E66-42F4-8A85-03FE41808513}" dt="2022-08-10T10:01:03.837" v="15" actId="313"/>
          <ac:spMkLst>
            <pc:docMk/>
            <pc:sldMk cId="1088591426" sldId="2134805522"/>
            <ac:spMk id="11" creationId="{DF4FE8B3-88E7-4885-B9A0-152471A09DB3}"/>
          </ac:spMkLst>
        </pc:spChg>
        <pc:picChg chg="mod">
          <ac:chgData name="Casati, Alessio (Nokia - GB)" userId="6f050b0a-bf61-49f1-93be-076af52cf2e7" providerId="ADAL" clId="{CF54B797-7E66-42F4-8A85-03FE41808513}" dt="2022-08-10T09:37:10.306" v="0" actId="1076"/>
          <ac:picMkLst>
            <pc:docMk/>
            <pc:sldMk cId="1088591426" sldId="2134805522"/>
            <ac:picMk id="48130" creationId="{B6F9D650-9A4B-48B8-BAE8-E82DC1A52D50}"/>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DE81F0-3402-4145-AE81-C5AF0A2C322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576DF428-D090-4238-ACB7-4BB4BE78974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85E5714-BCCF-470B-A4CC-82C47F8C7EDE}"/>
              </a:ext>
            </a:extLst>
          </p:cNvPr>
          <p:cNvSpPr>
            <a:spLocks noGrp="1"/>
          </p:cNvSpPr>
          <p:nvPr>
            <p:ph type="dt" sz="half" idx="10"/>
          </p:nvPr>
        </p:nvSpPr>
        <p:spPr/>
        <p:txBody>
          <a:bodyPr/>
          <a:lstStyle/>
          <a:p>
            <a:fld id="{DBD41A31-8A6B-4ABB-ACA4-31BDF855E1DB}" type="datetimeFigureOut">
              <a:rPr lang="en-GB" smtClean="0"/>
              <a:t>10/08/2022</a:t>
            </a:fld>
            <a:endParaRPr lang="en-GB"/>
          </a:p>
        </p:txBody>
      </p:sp>
      <p:sp>
        <p:nvSpPr>
          <p:cNvPr id="5" name="Footer Placeholder 4">
            <a:extLst>
              <a:ext uri="{FF2B5EF4-FFF2-40B4-BE49-F238E27FC236}">
                <a16:creationId xmlns:a16="http://schemas.microsoft.com/office/drawing/2014/main" id="{AB195617-29E3-4FD6-8178-34C8E71B3AF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EA70D61-B067-4BE7-8F2A-82DA0EDE91B6}"/>
              </a:ext>
            </a:extLst>
          </p:cNvPr>
          <p:cNvSpPr>
            <a:spLocks noGrp="1"/>
          </p:cNvSpPr>
          <p:nvPr>
            <p:ph type="sldNum" sz="quarter" idx="12"/>
          </p:nvPr>
        </p:nvSpPr>
        <p:spPr/>
        <p:txBody>
          <a:bodyPr/>
          <a:lstStyle/>
          <a:p>
            <a:fld id="{EEB8308E-13C4-468E-951B-D9BEC17F78C6}" type="slidenum">
              <a:rPr lang="en-GB" smtClean="0"/>
              <a:t>‹#›</a:t>
            </a:fld>
            <a:endParaRPr lang="en-GB"/>
          </a:p>
        </p:txBody>
      </p:sp>
    </p:spTree>
    <p:extLst>
      <p:ext uri="{BB962C8B-B14F-4D97-AF65-F5344CB8AC3E}">
        <p14:creationId xmlns:p14="http://schemas.microsoft.com/office/powerpoint/2010/main" val="5738306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E01161-8A36-4AA7-A8BA-EF6C2615AA54}"/>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D155C9A4-E029-454D-807B-D7A1422077E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9D01AE8-24BC-4F59-AC4A-CD67B9C0AF21}"/>
              </a:ext>
            </a:extLst>
          </p:cNvPr>
          <p:cNvSpPr>
            <a:spLocks noGrp="1"/>
          </p:cNvSpPr>
          <p:nvPr>
            <p:ph type="dt" sz="half" idx="10"/>
          </p:nvPr>
        </p:nvSpPr>
        <p:spPr/>
        <p:txBody>
          <a:bodyPr/>
          <a:lstStyle/>
          <a:p>
            <a:fld id="{DBD41A31-8A6B-4ABB-ACA4-31BDF855E1DB}" type="datetimeFigureOut">
              <a:rPr lang="en-GB" smtClean="0"/>
              <a:t>10/08/2022</a:t>
            </a:fld>
            <a:endParaRPr lang="en-GB"/>
          </a:p>
        </p:txBody>
      </p:sp>
      <p:sp>
        <p:nvSpPr>
          <p:cNvPr id="5" name="Footer Placeholder 4">
            <a:extLst>
              <a:ext uri="{FF2B5EF4-FFF2-40B4-BE49-F238E27FC236}">
                <a16:creationId xmlns:a16="http://schemas.microsoft.com/office/drawing/2014/main" id="{E7770016-7962-435F-BE74-FCB34C6341B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086A883-B65A-4909-87E5-86D184E485F3}"/>
              </a:ext>
            </a:extLst>
          </p:cNvPr>
          <p:cNvSpPr>
            <a:spLocks noGrp="1"/>
          </p:cNvSpPr>
          <p:nvPr>
            <p:ph type="sldNum" sz="quarter" idx="12"/>
          </p:nvPr>
        </p:nvSpPr>
        <p:spPr/>
        <p:txBody>
          <a:bodyPr/>
          <a:lstStyle/>
          <a:p>
            <a:fld id="{EEB8308E-13C4-468E-951B-D9BEC17F78C6}" type="slidenum">
              <a:rPr lang="en-GB" smtClean="0"/>
              <a:t>‹#›</a:t>
            </a:fld>
            <a:endParaRPr lang="en-GB"/>
          </a:p>
        </p:txBody>
      </p:sp>
    </p:spTree>
    <p:extLst>
      <p:ext uri="{BB962C8B-B14F-4D97-AF65-F5344CB8AC3E}">
        <p14:creationId xmlns:p14="http://schemas.microsoft.com/office/powerpoint/2010/main" val="6038553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804CAEC-1473-402C-99F6-64E0F2D20D9C}"/>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4CCE22C-FA18-4097-A15F-B44AD26A072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DDBE6C8-B45B-4E7F-AF38-DCDCF3EA0D1A}"/>
              </a:ext>
            </a:extLst>
          </p:cNvPr>
          <p:cNvSpPr>
            <a:spLocks noGrp="1"/>
          </p:cNvSpPr>
          <p:nvPr>
            <p:ph type="dt" sz="half" idx="10"/>
          </p:nvPr>
        </p:nvSpPr>
        <p:spPr/>
        <p:txBody>
          <a:bodyPr/>
          <a:lstStyle/>
          <a:p>
            <a:fld id="{DBD41A31-8A6B-4ABB-ACA4-31BDF855E1DB}" type="datetimeFigureOut">
              <a:rPr lang="en-GB" smtClean="0"/>
              <a:t>10/08/2022</a:t>
            </a:fld>
            <a:endParaRPr lang="en-GB"/>
          </a:p>
        </p:txBody>
      </p:sp>
      <p:sp>
        <p:nvSpPr>
          <p:cNvPr id="5" name="Footer Placeholder 4">
            <a:extLst>
              <a:ext uri="{FF2B5EF4-FFF2-40B4-BE49-F238E27FC236}">
                <a16:creationId xmlns:a16="http://schemas.microsoft.com/office/drawing/2014/main" id="{F2984C40-997C-423A-B8C4-27833001BFD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96A6684-F438-4490-91C1-2C3F67060271}"/>
              </a:ext>
            </a:extLst>
          </p:cNvPr>
          <p:cNvSpPr>
            <a:spLocks noGrp="1"/>
          </p:cNvSpPr>
          <p:nvPr>
            <p:ph type="sldNum" sz="quarter" idx="12"/>
          </p:nvPr>
        </p:nvSpPr>
        <p:spPr/>
        <p:txBody>
          <a:bodyPr/>
          <a:lstStyle/>
          <a:p>
            <a:fld id="{EEB8308E-13C4-468E-951B-D9BEC17F78C6}" type="slidenum">
              <a:rPr lang="en-GB" smtClean="0"/>
              <a:t>‹#›</a:t>
            </a:fld>
            <a:endParaRPr lang="en-GB"/>
          </a:p>
        </p:txBody>
      </p:sp>
    </p:spTree>
    <p:extLst>
      <p:ext uri="{BB962C8B-B14F-4D97-AF65-F5344CB8AC3E}">
        <p14:creationId xmlns:p14="http://schemas.microsoft.com/office/powerpoint/2010/main" val="25965415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2_Blue Text Layout">
    <p:bg>
      <p:bgPr>
        <a:solidFill>
          <a:schemeClr val="accent1"/>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0A9673B1-D3FB-43B2-8D91-D053CDDCAFBD}"/>
              </a:ext>
            </a:extLst>
          </p:cNvPr>
          <p:cNvSpPr>
            <a:spLocks noGrp="1"/>
          </p:cNvSpPr>
          <p:nvPr>
            <p:ph type="ftr" sz="quarter" idx="13"/>
          </p:nvPr>
        </p:nvSpPr>
        <p:spPr/>
        <p:txBody>
          <a:bodyPr/>
          <a:lstStyle>
            <a:lvl1pPr>
              <a:defRPr/>
            </a:lvl1pPr>
          </a:lstStyle>
          <a:p>
            <a:r>
              <a:rPr lang="en-GB"/>
              <a:t>Nokia internal use</a:t>
            </a:r>
            <a:endParaRPr lang="en-US" dirty="0"/>
          </a:p>
        </p:txBody>
      </p:sp>
      <p:pic>
        <p:nvPicPr>
          <p:cNvPr id="8" name="Picture 7">
            <a:extLst>
              <a:ext uri="{FF2B5EF4-FFF2-40B4-BE49-F238E27FC236}">
                <a16:creationId xmlns:a16="http://schemas.microsoft.com/office/drawing/2014/main" id="{A29504A1-6308-446D-B073-C43CF250BB6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1084" y="6198577"/>
            <a:ext cx="1345536" cy="566400"/>
          </a:xfrm>
          <a:prstGeom prst="rect">
            <a:avLst/>
          </a:prstGeom>
        </p:spPr>
      </p:pic>
      <p:sp>
        <p:nvSpPr>
          <p:cNvPr id="6" name="Text Placeholder 42">
            <a:extLst>
              <a:ext uri="{FF2B5EF4-FFF2-40B4-BE49-F238E27FC236}">
                <a16:creationId xmlns:a16="http://schemas.microsoft.com/office/drawing/2014/main" id="{B5FDF055-DE09-4366-9B6D-3BADB610264A}"/>
              </a:ext>
            </a:extLst>
          </p:cNvPr>
          <p:cNvSpPr>
            <a:spLocks noGrp="1"/>
          </p:cNvSpPr>
          <p:nvPr>
            <p:ph type="body" sz="quarter" idx="12" hasCustomPrompt="1"/>
          </p:nvPr>
        </p:nvSpPr>
        <p:spPr>
          <a:xfrm>
            <a:off x="556800" y="527928"/>
            <a:ext cx="11078400" cy="454205"/>
          </a:xfrm>
          <a:prstGeom prst="rect">
            <a:avLst/>
          </a:prstGeom>
        </p:spPr>
        <p:txBody>
          <a:bodyPr lIns="0" tIns="0" rIns="0" bIns="0"/>
          <a:lstStyle>
            <a:lvl1pPr marL="0" indent="0">
              <a:lnSpc>
                <a:spcPct val="100000"/>
              </a:lnSpc>
              <a:spcBef>
                <a:spcPts val="0"/>
              </a:spcBef>
              <a:buNone/>
              <a:defRPr sz="3200" baseline="0">
                <a:solidFill>
                  <a:schemeClr val="bg1"/>
                </a:solidFill>
                <a:latin typeface="Nokia Pure Headline Ultra Light" panose="020B0204020202020204" pitchFamily="34" charset="0"/>
              </a:defRPr>
            </a:lvl1pPr>
          </a:lstStyle>
          <a:p>
            <a:pPr lvl="0"/>
            <a:r>
              <a:rPr lang="en-US" noProof="0"/>
              <a:t>Click to edit headline</a:t>
            </a:r>
          </a:p>
        </p:txBody>
      </p:sp>
      <p:sp>
        <p:nvSpPr>
          <p:cNvPr id="9" name="Text Placeholder 42">
            <a:extLst>
              <a:ext uri="{FF2B5EF4-FFF2-40B4-BE49-F238E27FC236}">
                <a16:creationId xmlns:a16="http://schemas.microsoft.com/office/drawing/2014/main" id="{31941B08-4F13-4C7C-BBBF-CA0DF950BFAD}"/>
              </a:ext>
            </a:extLst>
          </p:cNvPr>
          <p:cNvSpPr>
            <a:spLocks noGrp="1"/>
          </p:cNvSpPr>
          <p:nvPr>
            <p:ph type="body" sz="quarter" idx="14" hasCustomPrompt="1"/>
          </p:nvPr>
        </p:nvSpPr>
        <p:spPr>
          <a:xfrm>
            <a:off x="556800" y="1019360"/>
            <a:ext cx="11078400" cy="454205"/>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Ultra Light" panose="020B0204020202020204" pitchFamily="34" charset="0"/>
              </a:defRPr>
            </a:lvl1pPr>
          </a:lstStyle>
          <a:p>
            <a:pPr lvl="0"/>
            <a:r>
              <a:rPr lang="en-US" noProof="0"/>
              <a:t>Click to edit headline</a:t>
            </a:r>
          </a:p>
        </p:txBody>
      </p:sp>
      <p:sp>
        <p:nvSpPr>
          <p:cNvPr id="10" name="Text Placeholder 3">
            <a:extLst>
              <a:ext uri="{FF2B5EF4-FFF2-40B4-BE49-F238E27FC236}">
                <a16:creationId xmlns:a16="http://schemas.microsoft.com/office/drawing/2014/main" id="{D8E83B7D-7658-4F7F-BC98-57355B45C450}"/>
              </a:ext>
            </a:extLst>
          </p:cNvPr>
          <p:cNvSpPr>
            <a:spLocks noGrp="1"/>
          </p:cNvSpPr>
          <p:nvPr>
            <p:ph type="body" sz="quarter" idx="15"/>
          </p:nvPr>
        </p:nvSpPr>
        <p:spPr>
          <a:xfrm>
            <a:off x="556800" y="1680000"/>
            <a:ext cx="11078400" cy="4464000"/>
          </a:xfrm>
          <a:prstGeom prst="rect">
            <a:avLst/>
          </a:prstGeom>
        </p:spPr>
        <p:txBody>
          <a:bodyPr lIns="0" tIns="0" rIns="0" bIns="0">
            <a:noAutofit/>
          </a:bodyPr>
          <a:lstStyle>
            <a:lvl1pPr marL="0" indent="0">
              <a:lnSpc>
                <a:spcPct val="100000"/>
              </a:lnSpc>
              <a:spcBef>
                <a:spcPts val="0"/>
              </a:spcBef>
              <a:spcAft>
                <a:spcPts val="800"/>
              </a:spcAft>
              <a:buNone/>
              <a:defRPr sz="1867">
                <a:solidFill>
                  <a:schemeClr val="bg1"/>
                </a:solidFill>
                <a:latin typeface="Nokia Pure Text Light" panose="020B0403020202020204" pitchFamily="34" charset="0"/>
                <a:ea typeface="Nokia Pure Text Light" panose="020B0403020202020204" pitchFamily="34" charset="0"/>
              </a:defRPr>
            </a:lvl1pPr>
            <a:lvl2pPr marL="307192" indent="0">
              <a:lnSpc>
                <a:spcPct val="100000"/>
              </a:lnSpc>
              <a:spcBef>
                <a:spcPts val="0"/>
              </a:spcBef>
              <a:spcAft>
                <a:spcPts val="800"/>
              </a:spcAft>
              <a:buNone/>
              <a:defRPr sz="1600">
                <a:solidFill>
                  <a:schemeClr val="bg1"/>
                </a:solidFill>
                <a:latin typeface="Nokia Pure Text Light" panose="020B0403020202020204" pitchFamily="34" charset="0"/>
                <a:ea typeface="Nokia Pure Text Light" panose="020B0403020202020204" pitchFamily="34" charset="0"/>
              </a:defRPr>
            </a:lvl2pPr>
            <a:lvl3pPr marL="616785" indent="0">
              <a:lnSpc>
                <a:spcPct val="100000"/>
              </a:lnSpc>
              <a:spcBef>
                <a:spcPts val="0"/>
              </a:spcBef>
              <a:spcAft>
                <a:spcPts val="800"/>
              </a:spcAft>
              <a:buNone/>
              <a:defRPr sz="1467">
                <a:solidFill>
                  <a:schemeClr val="bg1"/>
                </a:solidFill>
                <a:latin typeface="Nokia Pure Text Light" panose="020B0403020202020204" pitchFamily="34" charset="0"/>
                <a:ea typeface="Nokia Pure Text Light" panose="020B0403020202020204" pitchFamily="34" charset="0"/>
              </a:defRPr>
            </a:lvl3pPr>
            <a:lvl4pPr marL="923977" indent="0">
              <a:lnSpc>
                <a:spcPct val="100000"/>
              </a:lnSpc>
              <a:spcBef>
                <a:spcPts val="0"/>
              </a:spcBef>
              <a:spcAft>
                <a:spcPts val="800"/>
              </a:spcAft>
              <a:buNone/>
              <a:defRPr sz="1200">
                <a:solidFill>
                  <a:schemeClr val="bg1"/>
                </a:solidFill>
                <a:latin typeface="Nokia Pure Text Light" panose="020B0403020202020204" pitchFamily="34" charset="0"/>
                <a:ea typeface="Nokia Pure Text Light" panose="020B0403020202020204" pitchFamily="34" charset="0"/>
              </a:defRPr>
            </a:lvl4pPr>
            <a:lvl5pPr marL="1231169" indent="0">
              <a:lnSpc>
                <a:spcPct val="100000"/>
              </a:lnSpc>
              <a:spcBef>
                <a:spcPts val="0"/>
              </a:spcBef>
              <a:spcAft>
                <a:spcPts val="800"/>
              </a:spcAft>
              <a:buFont typeface="Arial" panose="020B0604020202020204" pitchFamily="34" charset="0"/>
              <a:buNone/>
              <a:defRPr sz="933">
                <a:solidFill>
                  <a:schemeClr val="bg1"/>
                </a:solidFill>
                <a:latin typeface="Nokia Pure Text Light" panose="020B0403020202020204" pitchFamily="34" charset="0"/>
                <a:ea typeface="Nokia Pure Text Light" panose="020B0403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395816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1.2_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p:txBody>
          <a:bodyPr/>
          <a:lstStyle>
            <a:lvl1pPr>
              <a:defRPr/>
            </a:lvl1pPr>
          </a:lstStyle>
          <a:p>
            <a:r>
              <a:rPr lang="en-GB"/>
              <a:t>Nokia internal use</a:t>
            </a:r>
            <a:endParaRPr lang="en-US" dirty="0"/>
          </a:p>
        </p:txBody>
      </p:sp>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556800" y="527928"/>
            <a:ext cx="11078400" cy="454205"/>
          </a:xfrm>
          <a:prstGeom prst="rect">
            <a:avLst/>
          </a:prstGeom>
        </p:spPr>
        <p:txBody>
          <a:bodyPr lIns="0" tIns="0" rIns="0" bIns="0"/>
          <a:lstStyle>
            <a:lvl1pPr marL="0" indent="0">
              <a:lnSpc>
                <a:spcPct val="100000"/>
              </a:lnSpc>
              <a:spcBef>
                <a:spcPts val="0"/>
              </a:spcBef>
              <a:buNone/>
              <a:defRPr sz="3200" baseline="0">
                <a:solidFill>
                  <a:schemeClr val="tx1"/>
                </a:solidFill>
                <a:latin typeface="Nokia Pure Headline Ultra Light" panose="020B02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556800" y="1019360"/>
            <a:ext cx="11078400" cy="454205"/>
          </a:xfrm>
          <a:prstGeom prst="rect">
            <a:avLst/>
          </a:prstGeom>
        </p:spPr>
        <p:txBody>
          <a:bodyPr lIns="0" tIns="0" rIns="0" bIns="0"/>
          <a:lstStyle>
            <a:lvl1pPr marL="0" indent="0">
              <a:lnSpc>
                <a:spcPct val="100000"/>
              </a:lnSpc>
              <a:spcBef>
                <a:spcPts val="0"/>
              </a:spcBef>
              <a:buNone/>
              <a:defRPr sz="2400" baseline="0">
                <a:solidFill>
                  <a:schemeClr val="bg2"/>
                </a:solidFill>
                <a:latin typeface="Nokia Pure Headline Ultra Light" panose="020B0204020202020204" pitchFamily="34" charset="0"/>
              </a:defRPr>
            </a:lvl1pPr>
          </a:lstStyle>
          <a:p>
            <a:pPr lvl="0"/>
            <a:r>
              <a:rPr lang="en-US" noProof="0"/>
              <a:t>Click to edit headline</a:t>
            </a:r>
          </a:p>
        </p:txBody>
      </p:sp>
    </p:spTree>
    <p:extLst>
      <p:ext uri="{BB962C8B-B14F-4D97-AF65-F5344CB8AC3E}">
        <p14:creationId xmlns:p14="http://schemas.microsoft.com/office/powerpoint/2010/main" val="11213093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D21136-124A-4626-A779-6C619D2A258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DAB320E-21E8-4ECB-8E38-0076A6D5A2A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F21DC15-45DD-4071-A9DF-B6F681A12385}"/>
              </a:ext>
            </a:extLst>
          </p:cNvPr>
          <p:cNvSpPr>
            <a:spLocks noGrp="1"/>
          </p:cNvSpPr>
          <p:nvPr>
            <p:ph type="dt" sz="half" idx="10"/>
          </p:nvPr>
        </p:nvSpPr>
        <p:spPr/>
        <p:txBody>
          <a:bodyPr/>
          <a:lstStyle/>
          <a:p>
            <a:fld id="{DBD41A31-8A6B-4ABB-ACA4-31BDF855E1DB}" type="datetimeFigureOut">
              <a:rPr lang="en-GB" smtClean="0"/>
              <a:t>10/08/2022</a:t>
            </a:fld>
            <a:endParaRPr lang="en-GB"/>
          </a:p>
        </p:txBody>
      </p:sp>
      <p:sp>
        <p:nvSpPr>
          <p:cNvPr id="5" name="Footer Placeholder 4">
            <a:extLst>
              <a:ext uri="{FF2B5EF4-FFF2-40B4-BE49-F238E27FC236}">
                <a16:creationId xmlns:a16="http://schemas.microsoft.com/office/drawing/2014/main" id="{B7B8456F-5244-4E6B-9433-84C0A3F5E7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D34A4B3-F123-445C-AFBC-B88F6A8B8E4A}"/>
              </a:ext>
            </a:extLst>
          </p:cNvPr>
          <p:cNvSpPr>
            <a:spLocks noGrp="1"/>
          </p:cNvSpPr>
          <p:nvPr>
            <p:ph type="sldNum" sz="quarter" idx="12"/>
          </p:nvPr>
        </p:nvSpPr>
        <p:spPr/>
        <p:txBody>
          <a:bodyPr/>
          <a:lstStyle/>
          <a:p>
            <a:fld id="{EEB8308E-13C4-468E-951B-D9BEC17F78C6}" type="slidenum">
              <a:rPr lang="en-GB" smtClean="0"/>
              <a:t>‹#›</a:t>
            </a:fld>
            <a:endParaRPr lang="en-GB"/>
          </a:p>
        </p:txBody>
      </p:sp>
    </p:spTree>
    <p:extLst>
      <p:ext uri="{BB962C8B-B14F-4D97-AF65-F5344CB8AC3E}">
        <p14:creationId xmlns:p14="http://schemas.microsoft.com/office/powerpoint/2010/main" val="12417085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576C44-073C-4CE0-8AF5-0110B36B3D9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5D80E707-0952-4D61-8481-140AB7691F6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40F06F8-6311-40F5-B3F1-1C2A188B3872}"/>
              </a:ext>
            </a:extLst>
          </p:cNvPr>
          <p:cNvSpPr>
            <a:spLocks noGrp="1"/>
          </p:cNvSpPr>
          <p:nvPr>
            <p:ph type="dt" sz="half" idx="10"/>
          </p:nvPr>
        </p:nvSpPr>
        <p:spPr/>
        <p:txBody>
          <a:bodyPr/>
          <a:lstStyle/>
          <a:p>
            <a:fld id="{DBD41A31-8A6B-4ABB-ACA4-31BDF855E1DB}" type="datetimeFigureOut">
              <a:rPr lang="en-GB" smtClean="0"/>
              <a:t>10/08/2022</a:t>
            </a:fld>
            <a:endParaRPr lang="en-GB"/>
          </a:p>
        </p:txBody>
      </p:sp>
      <p:sp>
        <p:nvSpPr>
          <p:cNvPr id="5" name="Footer Placeholder 4">
            <a:extLst>
              <a:ext uri="{FF2B5EF4-FFF2-40B4-BE49-F238E27FC236}">
                <a16:creationId xmlns:a16="http://schemas.microsoft.com/office/drawing/2014/main" id="{AFF07990-C532-4BE1-BC77-9FA04467033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E3B9540-2D71-41AE-B252-6000DFD6A8D1}"/>
              </a:ext>
            </a:extLst>
          </p:cNvPr>
          <p:cNvSpPr>
            <a:spLocks noGrp="1"/>
          </p:cNvSpPr>
          <p:nvPr>
            <p:ph type="sldNum" sz="quarter" idx="12"/>
          </p:nvPr>
        </p:nvSpPr>
        <p:spPr/>
        <p:txBody>
          <a:bodyPr/>
          <a:lstStyle/>
          <a:p>
            <a:fld id="{EEB8308E-13C4-468E-951B-D9BEC17F78C6}" type="slidenum">
              <a:rPr lang="en-GB" smtClean="0"/>
              <a:t>‹#›</a:t>
            </a:fld>
            <a:endParaRPr lang="en-GB"/>
          </a:p>
        </p:txBody>
      </p:sp>
    </p:spTree>
    <p:extLst>
      <p:ext uri="{BB962C8B-B14F-4D97-AF65-F5344CB8AC3E}">
        <p14:creationId xmlns:p14="http://schemas.microsoft.com/office/powerpoint/2010/main" val="31980643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D0A2AE-2747-47DE-9F9B-DC971B8D6F9D}"/>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C730ACE-0237-4D56-A1D5-21A004C3AD0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0CC21F24-DB89-4F16-97AB-B338F0DACB8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79E82B17-0AEF-4E8C-BA19-82C1DD8424C2}"/>
              </a:ext>
            </a:extLst>
          </p:cNvPr>
          <p:cNvSpPr>
            <a:spLocks noGrp="1"/>
          </p:cNvSpPr>
          <p:nvPr>
            <p:ph type="dt" sz="half" idx="10"/>
          </p:nvPr>
        </p:nvSpPr>
        <p:spPr/>
        <p:txBody>
          <a:bodyPr/>
          <a:lstStyle/>
          <a:p>
            <a:fld id="{DBD41A31-8A6B-4ABB-ACA4-31BDF855E1DB}" type="datetimeFigureOut">
              <a:rPr lang="en-GB" smtClean="0"/>
              <a:t>10/08/2022</a:t>
            </a:fld>
            <a:endParaRPr lang="en-GB"/>
          </a:p>
        </p:txBody>
      </p:sp>
      <p:sp>
        <p:nvSpPr>
          <p:cNvPr id="6" name="Footer Placeholder 5">
            <a:extLst>
              <a:ext uri="{FF2B5EF4-FFF2-40B4-BE49-F238E27FC236}">
                <a16:creationId xmlns:a16="http://schemas.microsoft.com/office/drawing/2014/main" id="{0351C1B3-C089-475A-A020-761BDC69B20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AFC46E8-9F47-424D-8EF2-47FD5007A407}"/>
              </a:ext>
            </a:extLst>
          </p:cNvPr>
          <p:cNvSpPr>
            <a:spLocks noGrp="1"/>
          </p:cNvSpPr>
          <p:nvPr>
            <p:ph type="sldNum" sz="quarter" idx="12"/>
          </p:nvPr>
        </p:nvSpPr>
        <p:spPr/>
        <p:txBody>
          <a:bodyPr/>
          <a:lstStyle/>
          <a:p>
            <a:fld id="{EEB8308E-13C4-468E-951B-D9BEC17F78C6}" type="slidenum">
              <a:rPr lang="en-GB" smtClean="0"/>
              <a:t>‹#›</a:t>
            </a:fld>
            <a:endParaRPr lang="en-GB"/>
          </a:p>
        </p:txBody>
      </p:sp>
    </p:spTree>
    <p:extLst>
      <p:ext uri="{BB962C8B-B14F-4D97-AF65-F5344CB8AC3E}">
        <p14:creationId xmlns:p14="http://schemas.microsoft.com/office/powerpoint/2010/main" val="35610251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DAFF42-F04C-4B3F-B42B-D409756C9878}"/>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D48CADF-0E92-4C50-9967-C81D6F1228B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81F0953-4A04-4A66-90EC-4309EC11ADB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688997B8-25ED-45CE-9552-4D55A612999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11FDDB0-F7EF-4F33-B146-125B58475D6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C9F80728-14D4-44FE-8CD0-7E7EED41DA88}"/>
              </a:ext>
            </a:extLst>
          </p:cNvPr>
          <p:cNvSpPr>
            <a:spLocks noGrp="1"/>
          </p:cNvSpPr>
          <p:nvPr>
            <p:ph type="dt" sz="half" idx="10"/>
          </p:nvPr>
        </p:nvSpPr>
        <p:spPr/>
        <p:txBody>
          <a:bodyPr/>
          <a:lstStyle/>
          <a:p>
            <a:fld id="{DBD41A31-8A6B-4ABB-ACA4-31BDF855E1DB}" type="datetimeFigureOut">
              <a:rPr lang="en-GB" smtClean="0"/>
              <a:t>10/08/2022</a:t>
            </a:fld>
            <a:endParaRPr lang="en-GB"/>
          </a:p>
        </p:txBody>
      </p:sp>
      <p:sp>
        <p:nvSpPr>
          <p:cNvPr id="8" name="Footer Placeholder 7">
            <a:extLst>
              <a:ext uri="{FF2B5EF4-FFF2-40B4-BE49-F238E27FC236}">
                <a16:creationId xmlns:a16="http://schemas.microsoft.com/office/drawing/2014/main" id="{FCA0490F-382C-4025-8386-EE6DD4E9DD5C}"/>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AD4C1C8B-93E8-40F0-A02B-B3AA41749DE6}"/>
              </a:ext>
            </a:extLst>
          </p:cNvPr>
          <p:cNvSpPr>
            <a:spLocks noGrp="1"/>
          </p:cNvSpPr>
          <p:nvPr>
            <p:ph type="sldNum" sz="quarter" idx="12"/>
          </p:nvPr>
        </p:nvSpPr>
        <p:spPr/>
        <p:txBody>
          <a:bodyPr/>
          <a:lstStyle/>
          <a:p>
            <a:fld id="{EEB8308E-13C4-468E-951B-D9BEC17F78C6}" type="slidenum">
              <a:rPr lang="en-GB" smtClean="0"/>
              <a:t>‹#›</a:t>
            </a:fld>
            <a:endParaRPr lang="en-GB"/>
          </a:p>
        </p:txBody>
      </p:sp>
    </p:spTree>
    <p:extLst>
      <p:ext uri="{BB962C8B-B14F-4D97-AF65-F5344CB8AC3E}">
        <p14:creationId xmlns:p14="http://schemas.microsoft.com/office/powerpoint/2010/main" val="35559364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0CD75E-E9F1-4935-9180-3C772EC62EB8}"/>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359D9F27-F62B-472B-9D25-92A28656EF4E}"/>
              </a:ext>
            </a:extLst>
          </p:cNvPr>
          <p:cNvSpPr>
            <a:spLocks noGrp="1"/>
          </p:cNvSpPr>
          <p:nvPr>
            <p:ph type="dt" sz="half" idx="10"/>
          </p:nvPr>
        </p:nvSpPr>
        <p:spPr/>
        <p:txBody>
          <a:bodyPr/>
          <a:lstStyle/>
          <a:p>
            <a:fld id="{DBD41A31-8A6B-4ABB-ACA4-31BDF855E1DB}" type="datetimeFigureOut">
              <a:rPr lang="en-GB" smtClean="0"/>
              <a:t>10/08/2022</a:t>
            </a:fld>
            <a:endParaRPr lang="en-GB"/>
          </a:p>
        </p:txBody>
      </p:sp>
      <p:sp>
        <p:nvSpPr>
          <p:cNvPr id="4" name="Footer Placeholder 3">
            <a:extLst>
              <a:ext uri="{FF2B5EF4-FFF2-40B4-BE49-F238E27FC236}">
                <a16:creationId xmlns:a16="http://schemas.microsoft.com/office/drawing/2014/main" id="{6266BCAE-5055-465F-A524-E3DE55AB41CC}"/>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C4809C7E-C572-4709-8087-63D1825640EF}"/>
              </a:ext>
            </a:extLst>
          </p:cNvPr>
          <p:cNvSpPr>
            <a:spLocks noGrp="1"/>
          </p:cNvSpPr>
          <p:nvPr>
            <p:ph type="sldNum" sz="quarter" idx="12"/>
          </p:nvPr>
        </p:nvSpPr>
        <p:spPr/>
        <p:txBody>
          <a:bodyPr/>
          <a:lstStyle/>
          <a:p>
            <a:fld id="{EEB8308E-13C4-468E-951B-D9BEC17F78C6}" type="slidenum">
              <a:rPr lang="en-GB" smtClean="0"/>
              <a:t>‹#›</a:t>
            </a:fld>
            <a:endParaRPr lang="en-GB"/>
          </a:p>
        </p:txBody>
      </p:sp>
    </p:spTree>
    <p:extLst>
      <p:ext uri="{BB962C8B-B14F-4D97-AF65-F5344CB8AC3E}">
        <p14:creationId xmlns:p14="http://schemas.microsoft.com/office/powerpoint/2010/main" val="31871609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A684AB7-950E-4184-B449-CE48E47D5894}"/>
              </a:ext>
            </a:extLst>
          </p:cNvPr>
          <p:cNvSpPr>
            <a:spLocks noGrp="1"/>
          </p:cNvSpPr>
          <p:nvPr>
            <p:ph type="dt" sz="half" idx="10"/>
          </p:nvPr>
        </p:nvSpPr>
        <p:spPr/>
        <p:txBody>
          <a:bodyPr/>
          <a:lstStyle/>
          <a:p>
            <a:fld id="{DBD41A31-8A6B-4ABB-ACA4-31BDF855E1DB}" type="datetimeFigureOut">
              <a:rPr lang="en-GB" smtClean="0"/>
              <a:t>10/08/2022</a:t>
            </a:fld>
            <a:endParaRPr lang="en-GB"/>
          </a:p>
        </p:txBody>
      </p:sp>
      <p:sp>
        <p:nvSpPr>
          <p:cNvPr id="3" name="Footer Placeholder 2">
            <a:extLst>
              <a:ext uri="{FF2B5EF4-FFF2-40B4-BE49-F238E27FC236}">
                <a16:creationId xmlns:a16="http://schemas.microsoft.com/office/drawing/2014/main" id="{FF49906D-92F0-4771-96F3-5066AD4D8AB8}"/>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88D0C673-592C-4EDC-8263-0C48B56A0F9B}"/>
              </a:ext>
            </a:extLst>
          </p:cNvPr>
          <p:cNvSpPr>
            <a:spLocks noGrp="1"/>
          </p:cNvSpPr>
          <p:nvPr>
            <p:ph type="sldNum" sz="quarter" idx="12"/>
          </p:nvPr>
        </p:nvSpPr>
        <p:spPr/>
        <p:txBody>
          <a:bodyPr/>
          <a:lstStyle/>
          <a:p>
            <a:fld id="{EEB8308E-13C4-468E-951B-D9BEC17F78C6}" type="slidenum">
              <a:rPr lang="en-GB" smtClean="0"/>
              <a:t>‹#›</a:t>
            </a:fld>
            <a:endParaRPr lang="en-GB"/>
          </a:p>
        </p:txBody>
      </p:sp>
    </p:spTree>
    <p:extLst>
      <p:ext uri="{BB962C8B-B14F-4D97-AF65-F5344CB8AC3E}">
        <p14:creationId xmlns:p14="http://schemas.microsoft.com/office/powerpoint/2010/main" val="42407055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CBDD8C-3E2A-4CFA-B296-8719775D188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18CE06FB-485B-426D-8AE6-CDF92B6154F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2D8581E6-4827-4D08-9EA5-1DB4A541B03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D744018-8209-4846-8023-D0149A7961C5}"/>
              </a:ext>
            </a:extLst>
          </p:cNvPr>
          <p:cNvSpPr>
            <a:spLocks noGrp="1"/>
          </p:cNvSpPr>
          <p:nvPr>
            <p:ph type="dt" sz="half" idx="10"/>
          </p:nvPr>
        </p:nvSpPr>
        <p:spPr/>
        <p:txBody>
          <a:bodyPr/>
          <a:lstStyle/>
          <a:p>
            <a:fld id="{DBD41A31-8A6B-4ABB-ACA4-31BDF855E1DB}" type="datetimeFigureOut">
              <a:rPr lang="en-GB" smtClean="0"/>
              <a:t>10/08/2022</a:t>
            </a:fld>
            <a:endParaRPr lang="en-GB"/>
          </a:p>
        </p:txBody>
      </p:sp>
      <p:sp>
        <p:nvSpPr>
          <p:cNvPr id="6" name="Footer Placeholder 5">
            <a:extLst>
              <a:ext uri="{FF2B5EF4-FFF2-40B4-BE49-F238E27FC236}">
                <a16:creationId xmlns:a16="http://schemas.microsoft.com/office/drawing/2014/main" id="{CAABBACD-9A82-4524-8932-B8AA3369A9C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68ECACD-983D-4094-999F-D3C14A2B4E0D}"/>
              </a:ext>
            </a:extLst>
          </p:cNvPr>
          <p:cNvSpPr>
            <a:spLocks noGrp="1"/>
          </p:cNvSpPr>
          <p:nvPr>
            <p:ph type="sldNum" sz="quarter" idx="12"/>
          </p:nvPr>
        </p:nvSpPr>
        <p:spPr/>
        <p:txBody>
          <a:bodyPr/>
          <a:lstStyle/>
          <a:p>
            <a:fld id="{EEB8308E-13C4-468E-951B-D9BEC17F78C6}" type="slidenum">
              <a:rPr lang="en-GB" smtClean="0"/>
              <a:t>‹#›</a:t>
            </a:fld>
            <a:endParaRPr lang="en-GB"/>
          </a:p>
        </p:txBody>
      </p:sp>
    </p:spTree>
    <p:extLst>
      <p:ext uri="{BB962C8B-B14F-4D97-AF65-F5344CB8AC3E}">
        <p14:creationId xmlns:p14="http://schemas.microsoft.com/office/powerpoint/2010/main" val="2681398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25FDF0-1671-495B-8C7B-3BEA168363B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FC0B7744-A19F-4AA1-BE8D-098E3130B42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46B6E595-E120-4701-B633-3EC80DDD720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18FC862-4D8A-4CF6-AF92-5FFABD194EE0}"/>
              </a:ext>
            </a:extLst>
          </p:cNvPr>
          <p:cNvSpPr>
            <a:spLocks noGrp="1"/>
          </p:cNvSpPr>
          <p:nvPr>
            <p:ph type="dt" sz="half" idx="10"/>
          </p:nvPr>
        </p:nvSpPr>
        <p:spPr/>
        <p:txBody>
          <a:bodyPr/>
          <a:lstStyle/>
          <a:p>
            <a:fld id="{DBD41A31-8A6B-4ABB-ACA4-31BDF855E1DB}" type="datetimeFigureOut">
              <a:rPr lang="en-GB" smtClean="0"/>
              <a:t>10/08/2022</a:t>
            </a:fld>
            <a:endParaRPr lang="en-GB"/>
          </a:p>
        </p:txBody>
      </p:sp>
      <p:sp>
        <p:nvSpPr>
          <p:cNvPr id="6" name="Footer Placeholder 5">
            <a:extLst>
              <a:ext uri="{FF2B5EF4-FFF2-40B4-BE49-F238E27FC236}">
                <a16:creationId xmlns:a16="http://schemas.microsoft.com/office/drawing/2014/main" id="{3A88858F-F9E6-4CC1-B1A5-47FE4587D24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AB47993-3988-4DD3-BF96-BE2FF878F3F7}"/>
              </a:ext>
            </a:extLst>
          </p:cNvPr>
          <p:cNvSpPr>
            <a:spLocks noGrp="1"/>
          </p:cNvSpPr>
          <p:nvPr>
            <p:ph type="sldNum" sz="quarter" idx="12"/>
          </p:nvPr>
        </p:nvSpPr>
        <p:spPr/>
        <p:txBody>
          <a:bodyPr/>
          <a:lstStyle/>
          <a:p>
            <a:fld id="{EEB8308E-13C4-468E-951B-D9BEC17F78C6}" type="slidenum">
              <a:rPr lang="en-GB" smtClean="0"/>
              <a:t>‹#›</a:t>
            </a:fld>
            <a:endParaRPr lang="en-GB"/>
          </a:p>
        </p:txBody>
      </p:sp>
    </p:spTree>
    <p:extLst>
      <p:ext uri="{BB962C8B-B14F-4D97-AF65-F5344CB8AC3E}">
        <p14:creationId xmlns:p14="http://schemas.microsoft.com/office/powerpoint/2010/main" val="27629696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F40B6AC-77FD-4B81-91E7-A73A6B240CB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85901EF2-32EA-483B-A2B2-E93BFBA57DC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70AA65B-5D5B-4006-BBFB-082A5A1B75E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BD41A31-8A6B-4ABB-ACA4-31BDF855E1DB}" type="datetimeFigureOut">
              <a:rPr lang="en-GB" smtClean="0"/>
              <a:t>10/08/2022</a:t>
            </a:fld>
            <a:endParaRPr lang="en-GB"/>
          </a:p>
        </p:txBody>
      </p:sp>
      <p:sp>
        <p:nvSpPr>
          <p:cNvPr id="5" name="Footer Placeholder 4">
            <a:extLst>
              <a:ext uri="{FF2B5EF4-FFF2-40B4-BE49-F238E27FC236}">
                <a16:creationId xmlns:a16="http://schemas.microsoft.com/office/drawing/2014/main" id="{3B4F5642-9254-4992-A84D-A8574F1D596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1FC6291-E70A-41E8-847F-18138E9F2C9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B8308E-13C4-468E-951B-D9BEC17F78C6}" type="slidenum">
              <a:rPr lang="en-GB" smtClean="0"/>
              <a:t>‹#›</a:t>
            </a:fld>
            <a:endParaRPr lang="en-GB"/>
          </a:p>
        </p:txBody>
      </p:sp>
    </p:spTree>
    <p:extLst>
      <p:ext uri="{BB962C8B-B14F-4D97-AF65-F5344CB8AC3E}">
        <p14:creationId xmlns:p14="http://schemas.microsoft.com/office/powerpoint/2010/main" val="30760225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57B0F0F-1DF3-42FE-946B-C0C6E92967A0}"/>
              </a:ext>
            </a:extLst>
          </p:cNvPr>
          <p:cNvSpPr>
            <a:spLocks noGrp="1"/>
          </p:cNvSpPr>
          <p:nvPr>
            <p:ph type="body" sz="quarter" idx="12"/>
          </p:nvPr>
        </p:nvSpPr>
        <p:spPr>
          <a:xfrm>
            <a:off x="654772" y="4054899"/>
            <a:ext cx="11078400" cy="454205"/>
          </a:xfrm>
        </p:spPr>
        <p:txBody>
          <a:bodyPr vert="horz" lIns="0" tIns="0" rIns="0" bIns="0" rtlCol="0" anchor="t">
            <a:normAutofit fontScale="55000" lnSpcReduction="20000"/>
          </a:bodyPr>
          <a:lstStyle/>
          <a:p>
            <a:r>
              <a:rPr lang="en-GB" dirty="0"/>
              <a:t>TEI18 proposal: Per UE S-NSSAI priority awareness in the (R)AN by sending per UE S-NSSAI priority from AMF to (R)AN</a:t>
            </a:r>
            <a:endParaRPr lang="en-US" dirty="0"/>
          </a:p>
        </p:txBody>
      </p:sp>
      <p:sp>
        <p:nvSpPr>
          <p:cNvPr id="3" name="Text Placeholder 5">
            <a:extLst>
              <a:ext uri="{FF2B5EF4-FFF2-40B4-BE49-F238E27FC236}">
                <a16:creationId xmlns:a16="http://schemas.microsoft.com/office/drawing/2014/main" id="{83096551-60F4-45F4-B608-219E477D33A1}"/>
              </a:ext>
            </a:extLst>
          </p:cNvPr>
          <p:cNvSpPr txBox="1">
            <a:spLocks/>
          </p:cNvSpPr>
          <p:nvPr/>
        </p:nvSpPr>
        <p:spPr>
          <a:xfrm>
            <a:off x="458829" y="549699"/>
            <a:ext cx="11078400" cy="454205"/>
          </a:xfrm>
          <a:prstGeom prst="rect">
            <a:avLst/>
          </a:prstGeom>
        </p:spPr>
        <p:txBody>
          <a:bodyPr vert="horz" lIns="0" tIns="0" rIns="0" bIns="0" rtlCol="0" anchor="t">
            <a:normAutofit fontScale="85000" lnSpcReduction="10000"/>
          </a:bodyPr>
          <a:lstStyle>
            <a:lvl1pPr marL="0" indent="0" algn="l" defTabSz="914400" rtl="0" eaLnBrk="1" latinLnBrk="0" hangingPunct="1">
              <a:lnSpc>
                <a:spcPct val="100000"/>
              </a:lnSpc>
              <a:spcBef>
                <a:spcPts val="0"/>
              </a:spcBef>
              <a:buFont typeface="Arial" panose="020B0604020202020204" pitchFamily="34" charset="0"/>
              <a:buNone/>
              <a:defRPr sz="3200" kern="1200" baseline="0">
                <a:solidFill>
                  <a:schemeClr val="bg1"/>
                </a:solidFill>
                <a:latin typeface="Nokia Pure Headline Ultra Light" panose="020B02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SA2#152E August 17-26 2022     					S2-2206393		</a:t>
            </a:r>
            <a:endParaRPr lang="en-US" dirty="0"/>
          </a:p>
        </p:txBody>
      </p:sp>
    </p:spTree>
    <p:extLst>
      <p:ext uri="{BB962C8B-B14F-4D97-AF65-F5344CB8AC3E}">
        <p14:creationId xmlns:p14="http://schemas.microsoft.com/office/powerpoint/2010/main" val="36641492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7EE5BBC-F8DC-4459-A771-A5B96B8FD545}"/>
              </a:ext>
            </a:extLst>
          </p:cNvPr>
          <p:cNvSpPr>
            <a:spLocks noGrp="1"/>
          </p:cNvSpPr>
          <p:nvPr>
            <p:ph type="body" sz="quarter" idx="12"/>
          </p:nvPr>
        </p:nvSpPr>
        <p:spPr/>
        <p:txBody>
          <a:bodyPr>
            <a:normAutofit lnSpcReduction="10000"/>
          </a:bodyPr>
          <a:lstStyle/>
          <a:p>
            <a:r>
              <a:rPr lang="en-GB" dirty="0"/>
              <a:t>Per UE S-NSSAI priority awareness in the (R)AN</a:t>
            </a:r>
          </a:p>
        </p:txBody>
      </p:sp>
      <p:pic>
        <p:nvPicPr>
          <p:cNvPr id="48130" name="Picture 1">
            <a:extLst>
              <a:ext uri="{FF2B5EF4-FFF2-40B4-BE49-F238E27FC236}">
                <a16:creationId xmlns:a16="http://schemas.microsoft.com/office/drawing/2014/main" id="{B6F9D650-9A4B-48B8-BAE8-E82DC1A52D5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57196" y="2252133"/>
            <a:ext cx="3080903" cy="2353733"/>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a:extLst>
              <a:ext uri="{FF2B5EF4-FFF2-40B4-BE49-F238E27FC236}">
                <a16:creationId xmlns:a16="http://schemas.microsoft.com/office/drawing/2014/main" id="{67AF6DEB-0C0B-42A4-B7E7-9354D4EA258F}"/>
              </a:ext>
            </a:extLst>
          </p:cNvPr>
          <p:cNvSpPr>
            <a:spLocks noChangeArrowheads="1"/>
          </p:cNvSpPr>
          <p:nvPr/>
        </p:nvSpPr>
        <p:spPr bwMode="auto">
          <a:xfrm>
            <a:off x="2196497" y="897839"/>
            <a:ext cx="246286"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ctr" anchorCtr="0" compatLnSpc="1">
            <a:prstTxWarp prst="textNoShape">
              <a:avLst/>
            </a:prstTxWarp>
            <a:spAutoFit/>
          </a:bodyPr>
          <a:lstStyle/>
          <a:p>
            <a:endParaRPr lang="en-GB" sz="2400"/>
          </a:p>
        </p:txBody>
      </p:sp>
      <p:sp>
        <p:nvSpPr>
          <p:cNvPr id="9" name="TextBox 8">
            <a:extLst>
              <a:ext uri="{FF2B5EF4-FFF2-40B4-BE49-F238E27FC236}">
                <a16:creationId xmlns:a16="http://schemas.microsoft.com/office/drawing/2014/main" id="{DDE066A8-FE59-4BF8-ACD9-CA871A65C59D}"/>
              </a:ext>
            </a:extLst>
          </p:cNvPr>
          <p:cNvSpPr txBox="1"/>
          <p:nvPr/>
        </p:nvSpPr>
        <p:spPr>
          <a:xfrm>
            <a:off x="859971" y="5475994"/>
            <a:ext cx="10992943" cy="995401"/>
          </a:xfrm>
          <a:prstGeom prst="rect">
            <a:avLst/>
          </a:prstGeom>
        </p:spPr>
        <p:style>
          <a:lnRef idx="0">
            <a:schemeClr val="accent3"/>
          </a:lnRef>
          <a:fillRef idx="3">
            <a:schemeClr val="accent3"/>
          </a:fillRef>
          <a:effectRef idx="3">
            <a:schemeClr val="accent3"/>
          </a:effectRef>
          <a:fontRef idx="minor">
            <a:schemeClr val="lt1"/>
          </a:fontRef>
        </p:style>
        <p:txBody>
          <a:bodyPr wrap="square">
            <a:spAutoFit/>
          </a:bodyPr>
          <a:lstStyle/>
          <a:p>
            <a:pPr algn="just" hangingPunct="0">
              <a:spcAft>
                <a:spcPts val="1200"/>
              </a:spcAft>
            </a:pPr>
            <a:r>
              <a:rPr lang="en-GB" sz="1467" dirty="0">
                <a:latin typeface="Times New Roman" panose="02020603050405020304" pitchFamily="18" charset="0"/>
                <a:ea typeface="Times New Roman" panose="02020603050405020304" pitchFamily="18" charset="0"/>
              </a:rPr>
              <a:t>The objective is to include in the information the AMF sends to the (R)AN when it sends the Allowed NSSAI to the (R)AN the S-NSSAI priority for the S-NSSAIs in the Allowed NSSAI. The S-NSSAI priority is derived from a Subscribed S-NSSAI priority the AMF receives. This Priority value is specific for the UE subscription and does not apply across UEs (i.e. it is not an absolute priority value that can be used by the (R)AN for decisions that apply between e.g. two UEs)</a:t>
            </a:r>
          </a:p>
        </p:txBody>
      </p:sp>
      <p:sp>
        <p:nvSpPr>
          <p:cNvPr id="11" name="TextBox 10">
            <a:extLst>
              <a:ext uri="{FF2B5EF4-FFF2-40B4-BE49-F238E27FC236}">
                <a16:creationId xmlns:a16="http://schemas.microsoft.com/office/drawing/2014/main" id="{DF4FE8B3-88E7-4885-B9A0-152471A09DB3}"/>
              </a:ext>
            </a:extLst>
          </p:cNvPr>
          <p:cNvSpPr txBox="1"/>
          <p:nvPr/>
        </p:nvSpPr>
        <p:spPr>
          <a:xfrm>
            <a:off x="424033" y="1438107"/>
            <a:ext cx="8433163" cy="3930371"/>
          </a:xfrm>
          <a:prstGeom prst="rect">
            <a:avLst/>
          </a:prstGeom>
          <a:noFill/>
        </p:spPr>
        <p:txBody>
          <a:bodyPr wrap="square">
            <a:spAutoFit/>
          </a:bodyPr>
          <a:lstStyle/>
          <a:p>
            <a:pPr marL="380990" indent="-380990">
              <a:buFont typeface="Arial" panose="020B0604020202020204" pitchFamily="34" charset="0"/>
              <a:buChar char="•"/>
            </a:pPr>
            <a:r>
              <a:rPr lang="en-GB" sz="1467" dirty="0">
                <a:solidFill>
                  <a:schemeClr val="tx2"/>
                </a:solidFill>
              </a:rPr>
              <a:t>The (R)AN receives the Allowed NSSAI, but it cannot determine which of the S-NSSAIs in the Allowed NSSAI is more important for the UE. Having this information is beneficial e.g. to allow effective per UE RRM policies and also to take decisions based on the relative importance of a network slice when e.g. the candidate cells for handover may support different sets of S-NSSAIs, or e.g. when at time of congestion the "essential" set of DRBs for the more important slices of the UE need to be preserved.</a:t>
            </a:r>
          </a:p>
          <a:p>
            <a:pPr marL="380990" indent="-380990">
              <a:buFont typeface="Arial" panose="020B0604020202020204" pitchFamily="34" charset="0"/>
              <a:buChar char="•"/>
            </a:pPr>
            <a:endParaRPr lang="en-GB" sz="1467" dirty="0">
              <a:solidFill>
                <a:schemeClr val="tx2"/>
              </a:solidFill>
            </a:endParaRPr>
          </a:p>
          <a:p>
            <a:pPr marL="380990" indent="-380990">
              <a:buFont typeface="Arial" panose="020B0604020202020204" pitchFamily="34" charset="0"/>
              <a:buChar char="•"/>
            </a:pPr>
            <a:r>
              <a:rPr lang="en-GB" sz="1467" dirty="0">
                <a:solidFill>
                  <a:schemeClr val="tx2"/>
                </a:solidFill>
              </a:rPr>
              <a:t>For instance, a UE allowed NSSAI may include S-NSSAI 1 and S-NSSAI 2. For the RAN it is difficult to determine which target cell to use if the target support only one of them but not both.</a:t>
            </a:r>
          </a:p>
          <a:p>
            <a:endParaRPr lang="en-GB" sz="1467" dirty="0">
              <a:solidFill>
                <a:schemeClr val="tx2"/>
              </a:solidFill>
            </a:endParaRPr>
          </a:p>
          <a:p>
            <a:pPr marL="380990" indent="-380990">
              <a:buFont typeface="Arial" panose="020B0604020202020204" pitchFamily="34" charset="0"/>
              <a:buChar char="•"/>
            </a:pPr>
            <a:r>
              <a:rPr lang="en-GB" sz="1467" dirty="0">
                <a:solidFill>
                  <a:schemeClr val="tx2"/>
                </a:solidFill>
              </a:rPr>
              <a:t>In figure 1 the candidate target cells are TA3 and TA2 supporting S-NSSAI 1 and S-NSSAI2 respectively... which cell to choose? </a:t>
            </a:r>
          </a:p>
          <a:p>
            <a:pPr marL="380990" indent="-380990">
              <a:buFont typeface="Arial" panose="020B0604020202020204" pitchFamily="34" charset="0"/>
              <a:buChar char="•"/>
            </a:pPr>
            <a:endParaRPr lang="en-GB" sz="1467" dirty="0">
              <a:solidFill>
                <a:schemeClr val="tx2"/>
              </a:solidFill>
            </a:endParaRPr>
          </a:p>
          <a:p>
            <a:pPr marL="380990" indent="-380990">
              <a:buFont typeface="Arial" panose="020B0604020202020204" pitchFamily="34" charset="0"/>
              <a:buChar char="•"/>
            </a:pPr>
            <a:r>
              <a:rPr lang="en-GB" sz="1467" dirty="0">
                <a:solidFill>
                  <a:schemeClr val="tx2"/>
                </a:solidFill>
              </a:rPr>
              <a:t>In short, if </a:t>
            </a:r>
            <a:r>
              <a:rPr lang="en-GB" sz="1467">
                <a:solidFill>
                  <a:schemeClr val="tx2"/>
                </a:solidFill>
              </a:rPr>
              <a:t>the (R)AN </a:t>
            </a:r>
            <a:r>
              <a:rPr lang="en-GB" sz="1467" dirty="0">
                <a:solidFill>
                  <a:schemeClr val="tx2"/>
                </a:solidFill>
              </a:rPr>
              <a:t>node knows that S-NSSAI 1 is more important for the UE, it can have a tool to provide a more predictable and more appropriate service experience at times of congestion or when it needs to take decision involving ,mutual exclusivity among the S-NSSAIs in the Allowed NSSAI. This relative importance among S-NSSAIs in general cannot be the same for all the UEs. Hence the need to receive information from the AMF.</a:t>
            </a:r>
          </a:p>
        </p:txBody>
      </p:sp>
    </p:spTree>
    <p:extLst>
      <p:ext uri="{BB962C8B-B14F-4D97-AF65-F5344CB8AC3E}">
        <p14:creationId xmlns:p14="http://schemas.microsoft.com/office/powerpoint/2010/main" val="108859142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TotalTime>
  <Words>407</Words>
  <Application>Microsoft Office PowerPoint</Application>
  <PresentationFormat>Widescreen</PresentationFormat>
  <Paragraphs>11</Paragraphs>
  <Slides>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vt:i4>
      </vt:variant>
    </vt:vector>
  </HeadingPairs>
  <TitlesOfParts>
    <vt:vector size="9" baseType="lpstr">
      <vt:lpstr>Arial</vt:lpstr>
      <vt:lpstr>Calibri</vt:lpstr>
      <vt:lpstr>Calibri Light</vt:lpstr>
      <vt:lpstr>Nokia Pure Headline Ultra Light</vt:lpstr>
      <vt:lpstr>Nokia Pure Text Light</vt:lpstr>
      <vt:lpstr>Times New Roman</vt:lpstr>
      <vt:lpstr>Office Theme</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Nokia</dc:creator>
  <cp:lastModifiedBy>Nokia</cp:lastModifiedBy>
  <cp:revision>2</cp:revision>
  <dcterms:created xsi:type="dcterms:W3CDTF">2022-08-10T09:28:14Z</dcterms:created>
  <dcterms:modified xsi:type="dcterms:W3CDTF">2022-08-10T10:11:53Z</dcterms:modified>
</cp:coreProperties>
</file>